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4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95D02-96B7-48BD-99C6-03F3A8127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3B944-ADE8-4CAB-AC32-919660A84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60DF5-4C65-4568-984C-8C12E6D44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51CB-D36B-40AB-A57E-948429594C2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069C-4080-4333-8011-A799BEB64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12348-4344-4D08-8AA0-1388148BA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427D-A699-4BD2-9B48-32E9FC43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7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5D940-339F-47F0-990C-AF63F9695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53574-0AFB-49D3-8E24-66245C9D5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FF712-4943-4214-86D9-7CB26E15B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51CB-D36B-40AB-A57E-948429594C2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A17FB-0176-42BF-B5BE-799B84B14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F4435-0D98-4156-9F2B-02144DB02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427D-A699-4BD2-9B48-32E9FC43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45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A4D6E-20D8-4160-892D-8D32FB46F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A3D75-5E55-48F6-8130-99C6ECD23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1039D-A94F-4427-B0E4-38BC64DD6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51CB-D36B-40AB-A57E-948429594C2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131DD-4B75-4C47-8B73-06883EE8F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83E13-BBB6-46C2-9D1A-F6FB05F2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427D-A699-4BD2-9B48-32E9FC43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8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0F16A-C4F6-4723-ACE2-58A13607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0B477-F6CF-4EFB-A22E-FD208EEED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D7EA5-9FB9-4713-81CC-E8ADC36C2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51CB-D36B-40AB-A57E-948429594C2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0B26D-C086-4E0F-A802-C9C54AD5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FF83B-DDA1-4745-9CBB-F1B397C8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427D-A699-4BD2-9B48-32E9FC43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3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9469C-FD53-47AB-B89C-1515717A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DB469-9532-4ACE-A873-4BE6AD38F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92800-AAF5-4F91-BE24-151C82B4C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51CB-D36B-40AB-A57E-948429594C2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69A1D-9532-4B51-BF86-6A2982733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D2C18-658C-4904-AFEB-866DB8AF2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427D-A699-4BD2-9B48-32E9FC43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26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735E-FFA4-40C4-BC56-6E4303B93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6E2FD-687C-454E-8FFF-7E658B281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68507-F75F-49EA-B1D7-04D3AFAD9A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A3455D-D4D1-49D1-870F-20AF01C60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51CB-D36B-40AB-A57E-948429594C2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7D682D-44CF-44F9-A07E-B341A1E8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85F4E-0098-4731-8450-9395A904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427D-A699-4BD2-9B48-32E9FC43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8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C03E0-F34C-4B3F-9A0D-609CCA2D5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48BA8-C4C4-44B1-9E6D-ADEDB1E91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044B1-10DF-434B-A712-2C87F4F24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BF306C-7F88-442C-89CB-4830E63E9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135C74-B688-4EC2-B7BA-781A67DEC1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951698-B104-40D1-AD8E-E5DC3D080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51CB-D36B-40AB-A57E-948429594C2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30527B-B84A-4336-93DA-FC09E8FE4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C5D2B6-F7D2-47AB-AEE5-85A9CBFD1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427D-A699-4BD2-9B48-32E9FC43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9246C-2761-4651-A930-8F03FB4B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615E5-784A-4C3A-A548-D25B43FF4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51CB-D36B-40AB-A57E-948429594C2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889CB-E5BA-47A9-9D5B-04D9D4F6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EC4984-4023-4BFA-9841-EECD28BF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427D-A699-4BD2-9B48-32E9FC43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64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72640D-D9AB-46A5-86B0-E3E590A26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51CB-D36B-40AB-A57E-948429594C2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E2ED38-D28C-4F58-9A39-45DE3F8F4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E7BEC-1F58-4BC4-8CBF-11EDD443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427D-A699-4BD2-9B48-32E9FC43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7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7A01E-E5A3-4F08-8782-D9FEFF1CF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9EF9F-29E5-4374-B7D1-268AD555F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2596BB-FC7D-4339-B165-8DD1CBC92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498BD5-C5A8-4EEC-8CB4-1714EF97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51CB-D36B-40AB-A57E-948429594C2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E30D0-4B86-499B-9E68-384A2BEBF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D6769-0408-4B71-80A7-90C85A01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427D-A699-4BD2-9B48-32E9FC43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2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41648-A0D2-454C-954E-7CBF9998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FD3BCD-907F-43AF-9165-DCE518064C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87BE5-627C-418E-A257-291E4B37E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7BC6E-9DEA-442E-B627-032764DF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51CB-D36B-40AB-A57E-948429594C2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DBC71-CFE5-4B7F-B7A0-DEE83CCCE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61814-33E5-4682-97CC-EA225571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427D-A699-4BD2-9B48-32E9FC43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3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E26CA-9B84-425C-A73F-5289C1516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6410D-5ADD-4B39-B2DD-792B97546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AE2BA-5074-478F-BF6E-7AF65124D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351CB-D36B-40AB-A57E-948429594C2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01E12-A23E-431C-8F14-A552BE6AD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3FBF0-EFF0-47DD-913E-4C61EBDCE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4427D-A699-4BD2-9B48-32E9FC43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5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65C91-20E4-4A5B-8464-EFFE60614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Animation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EA48E-7FE9-4B8C-9F2F-5F779B6BE1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Smith et al., 2022</a:t>
            </a:r>
          </a:p>
        </p:txBody>
      </p:sp>
    </p:spTree>
    <p:extLst>
      <p:ext uri="{BB962C8B-B14F-4D97-AF65-F5344CB8AC3E}">
        <p14:creationId xmlns:p14="http://schemas.microsoft.com/office/powerpoint/2010/main" val="1960462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201E9-2E06-4CD5-AF06-252FF29D2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Deformation of 3D and 2D models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CB967-38C3-4127-9476-E3B9791D8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60" y="2626228"/>
            <a:ext cx="5842000" cy="2840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D2B8BF-F55A-40B6-B790-18F001ABB6CB}"/>
              </a:ext>
            </a:extLst>
          </p:cNvPr>
          <p:cNvSpPr txBox="1"/>
          <p:nvPr/>
        </p:nvSpPr>
        <p:spPr>
          <a:xfrm>
            <a:off x="1564640" y="5902960"/>
            <a:ext cx="389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model from Smith et al.,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DB2D9-5B78-40B9-950A-3601BF01ECED}"/>
              </a:ext>
            </a:extLst>
          </p:cNvPr>
          <p:cNvSpPr txBox="1"/>
          <p:nvPr/>
        </p:nvSpPr>
        <p:spPr>
          <a:xfrm>
            <a:off x="7112000" y="5902960"/>
            <a:ext cx="389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model from this study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E0A6F1-4EC2-4CC9-A6EE-714AB98C5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2577403"/>
            <a:ext cx="5895570" cy="288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06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26</Words>
  <Application>Microsoft Office PowerPoint</Application>
  <PresentationFormat>Widescreen</PresentationFormat>
  <Paragraphs>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Animation 1</vt:lpstr>
      <vt:lpstr>Deformation of 3D and 2D models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Animation 1</dc:title>
  <dc:creator>Smith, Amanda</dc:creator>
  <cp:lastModifiedBy>Smith, Amanda</cp:lastModifiedBy>
  <cp:revision>3</cp:revision>
  <dcterms:created xsi:type="dcterms:W3CDTF">2021-12-22T18:43:53Z</dcterms:created>
  <dcterms:modified xsi:type="dcterms:W3CDTF">2022-11-09T22:44:46Z</dcterms:modified>
</cp:coreProperties>
</file>