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6"/>
  </p:notesMasterIdLst>
  <p:sldIdLst>
    <p:sldId id="278" r:id="rId2"/>
    <p:sldId id="279" r:id="rId3"/>
    <p:sldId id="280" r:id="rId4"/>
    <p:sldId id="281" r:id="rId5"/>
  </p:sldIdLst>
  <p:sldSz cx="7562850" cy="10688638"/>
  <p:notesSz cx="6858000" cy="9144000"/>
  <p:defaultTextStyle>
    <a:defPPr>
      <a:defRPr lang="en-US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40FF"/>
    <a:srgbClr val="0432FF"/>
    <a:srgbClr val="FF93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1"/>
    <p:restoredTop sz="92060" autoAdjust="0"/>
  </p:normalViewPr>
  <p:slideViewPr>
    <p:cSldViewPr snapToGrid="0" snapToObjects="1">
      <p:cViewPr varScale="1">
        <p:scale>
          <a:sx n="69" d="100"/>
          <a:sy n="69" d="100"/>
        </p:scale>
        <p:origin x="3174" y="90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84C96-B3F5-6243-BAD0-4FAD5E062937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92D1-9E5D-D14E-8357-C217B954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3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92D1-9E5D-D14E-8357-C217B9547C9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54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92D1-9E5D-D14E-8357-C217B9547C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101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92D1-9E5D-D14E-8357-C217B9547C9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46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092D1-9E5D-D14E-8357-C217B9547C9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3320409"/>
            <a:ext cx="6428423" cy="229112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5" cy="27315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69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83066" y="428043"/>
            <a:ext cx="1701641" cy="9119982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43" y="428043"/>
            <a:ext cx="4978876" cy="911998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5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1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3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3" cy="233813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09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142" y="2494018"/>
            <a:ext cx="3340259" cy="705400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4449" y="2494018"/>
            <a:ext cx="3340259" cy="705400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66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6" cy="99711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6" cy="615833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7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30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26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865" y="425569"/>
            <a:ext cx="4227843" cy="9122457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143" y="2236698"/>
            <a:ext cx="2488126" cy="7311326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2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372" y="8365345"/>
            <a:ext cx="4537710" cy="1254429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1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9551" tIns="49775" rIns="99551" bIns="49775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494018"/>
            <a:ext cx="6806565" cy="7054007"/>
          </a:xfrm>
          <a:prstGeom prst="rect">
            <a:avLst/>
          </a:prstGeom>
        </p:spPr>
        <p:txBody>
          <a:bodyPr vert="horz" lIns="99551" tIns="49775" rIns="99551" bIns="49775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8143" y="9906787"/>
            <a:ext cx="1764665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185A-EA1B-1F47-B9EB-BB2FCD1E30AB}" type="datetimeFigureOut">
              <a:rPr lang="en-US" smtClean="0"/>
              <a:t>4/4/2019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974" y="9906787"/>
            <a:ext cx="2394903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043" y="9906787"/>
            <a:ext cx="1764665" cy="569071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6C912-F6A0-0C46-8C69-249234F1A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6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775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15" indent="-373315" algn="l" defTabSz="4977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49821" y="456658"/>
            <a:ext cx="495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FIGURE </a:t>
            </a:r>
            <a:r>
              <a:rPr lang="en-GB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(animations)</a:t>
            </a:r>
            <a:endParaRPr lang="en-GB" sz="40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24" y="5997638"/>
            <a:ext cx="5334000" cy="4000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580841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49819" y="456658"/>
            <a:ext cx="495045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FIGURE </a:t>
            </a:r>
            <a:r>
              <a:rPr lang="en-GB" sz="4000" b="1" dirty="0" smtClean="0">
                <a:solidFill>
                  <a:srgbClr val="FF0000"/>
                </a:solidFill>
              </a:rPr>
              <a:t>3 </a:t>
            </a:r>
            <a:r>
              <a:rPr lang="en-GB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GB" sz="4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animations</a:t>
            </a:r>
            <a:r>
              <a:rPr lang="en-GB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algn="ctr"/>
            <a:r>
              <a:rPr lang="en-GB" sz="3600" dirty="0" smtClean="0">
                <a:latin typeface="Calibri" charset="0"/>
                <a:ea typeface="Calibri" charset="0"/>
                <a:cs typeface="Calibri" charset="0"/>
              </a:rPr>
              <a:t>LogD</a:t>
            </a:r>
            <a:r>
              <a:rPr lang="en-GB" sz="3600" baseline="-25000" dirty="0" smtClean="0">
                <a:latin typeface="Calibri" charset="0"/>
                <a:ea typeface="Calibri" charset="0"/>
                <a:cs typeface="Calibri" charset="0"/>
              </a:rPr>
              <a:t>7.4</a:t>
            </a:r>
            <a:r>
              <a:rPr lang="en-GB" sz="3600" dirty="0" smtClean="0">
                <a:latin typeface="Calibri" charset="0"/>
                <a:ea typeface="Calibri" charset="0"/>
                <a:cs typeface="Calibri" charset="0"/>
              </a:rPr>
              <a:t> = 5</a:t>
            </a:r>
            <a:endParaRPr lang="en-GB" sz="3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40" y="1780097"/>
            <a:ext cx="4971337" cy="40949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21" y="6254068"/>
            <a:ext cx="5011779" cy="41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42" y="6281339"/>
            <a:ext cx="5012958" cy="412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9" y="1778213"/>
            <a:ext cx="4973624" cy="409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49819" y="456658"/>
            <a:ext cx="495045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FIGURE </a:t>
            </a:r>
            <a:r>
              <a:rPr lang="en-GB" sz="4000" b="1" dirty="0" smtClean="0">
                <a:solidFill>
                  <a:srgbClr val="FF0000"/>
                </a:solidFill>
              </a:rPr>
              <a:t>3 </a:t>
            </a:r>
            <a:r>
              <a:rPr lang="en-GB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GB" sz="4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animations</a:t>
            </a:r>
            <a:r>
              <a:rPr lang="en-GB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algn="ctr"/>
            <a:r>
              <a:rPr lang="en-GB" sz="3600" dirty="0" smtClean="0">
                <a:latin typeface="Calibri" charset="0"/>
                <a:ea typeface="Calibri" charset="0"/>
                <a:cs typeface="Calibri" charset="0"/>
              </a:rPr>
              <a:t>LogD</a:t>
            </a:r>
            <a:r>
              <a:rPr lang="en-GB" sz="3600" baseline="-25000" dirty="0" smtClean="0">
                <a:latin typeface="Calibri" charset="0"/>
                <a:ea typeface="Calibri" charset="0"/>
                <a:cs typeface="Calibri" charset="0"/>
              </a:rPr>
              <a:t>7.4</a:t>
            </a:r>
            <a:r>
              <a:rPr lang="en-GB" sz="3600" dirty="0" smtClean="0">
                <a:latin typeface="Calibri" charset="0"/>
                <a:ea typeface="Calibri" charset="0"/>
                <a:cs typeface="Calibri" charset="0"/>
              </a:rPr>
              <a:t> = 3</a:t>
            </a:r>
            <a:endParaRPr lang="en-GB" sz="3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8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42" y="6281339"/>
            <a:ext cx="5012958" cy="41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9" y="1778213"/>
            <a:ext cx="4973624" cy="409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49819" y="456658"/>
            <a:ext cx="495045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FIGURE </a:t>
            </a:r>
            <a:r>
              <a:rPr lang="en-GB" sz="4000" b="1" dirty="0" smtClean="0">
                <a:solidFill>
                  <a:srgbClr val="FF0000"/>
                </a:solidFill>
              </a:rPr>
              <a:t>3 </a:t>
            </a:r>
            <a:r>
              <a:rPr lang="en-GB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GB" sz="4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animations</a:t>
            </a:r>
            <a:r>
              <a:rPr lang="en-GB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algn="ctr"/>
            <a:r>
              <a:rPr lang="en-GB" sz="3600" dirty="0" smtClean="0">
                <a:latin typeface="Calibri" charset="0"/>
                <a:ea typeface="Calibri" charset="0"/>
                <a:cs typeface="Calibri" charset="0"/>
              </a:rPr>
              <a:t>LogD</a:t>
            </a:r>
            <a:r>
              <a:rPr lang="en-GB" sz="3600" baseline="-25000" dirty="0" smtClean="0">
                <a:latin typeface="Calibri" charset="0"/>
                <a:ea typeface="Calibri" charset="0"/>
                <a:cs typeface="Calibri" charset="0"/>
              </a:rPr>
              <a:t>7.4</a:t>
            </a:r>
            <a:r>
              <a:rPr lang="en-GB" sz="3600" dirty="0" smtClean="0">
                <a:latin typeface="Calibri" charset="0"/>
                <a:ea typeface="Calibri" charset="0"/>
                <a:cs typeface="Calibri" charset="0"/>
              </a:rPr>
              <a:t> = 1</a:t>
            </a:r>
            <a:endParaRPr lang="en-GB" sz="3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9068</TotalTime>
  <Words>37</Words>
  <Application>Microsoft Office PowerPoint</Application>
  <PresentationFormat>Custom</PresentationFormat>
  <Paragraphs>15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Leedale</dc:creator>
  <cp:lastModifiedBy>Leedale,</cp:lastModifiedBy>
  <cp:revision>161</cp:revision>
  <dcterms:created xsi:type="dcterms:W3CDTF">2015-11-03T15:13:30Z</dcterms:created>
  <dcterms:modified xsi:type="dcterms:W3CDTF">2019-04-04T11:27:46Z</dcterms:modified>
</cp:coreProperties>
</file>