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ECE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49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EBD8B-BF66-4B90-AAE7-6FBDAF8A1597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F378F-4B25-4549-B086-40C37494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3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2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5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2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6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4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1D66-D78E-431B-93B6-F145809D28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6B7A-A2CE-4A09-8DBD-A4E0993B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3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ll_coun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54" y="797709"/>
            <a:ext cx="6648139" cy="51151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577" y="597984"/>
            <a:ext cx="585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A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7035889" y="590364"/>
            <a:ext cx="561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B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981040" y="1077054"/>
            <a:ext cx="4659782" cy="4659782"/>
          </a:xfrm>
          <a:prstGeom prst="ellipse">
            <a:avLst/>
          </a:prstGeom>
          <a:solidFill>
            <a:srgbClr val="F6EECE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29354" y="3363091"/>
            <a:ext cx="5486400" cy="1371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70734" y="3515491"/>
            <a:ext cx="5577840" cy="256032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9214344" y="3343379"/>
            <a:ext cx="182880" cy="18288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35969" y="3165231"/>
            <a:ext cx="330397" cy="3235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863756" y="3300046"/>
            <a:ext cx="330397" cy="3235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7139354" y="3481751"/>
            <a:ext cx="484632" cy="256032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7707926" y="3487610"/>
            <a:ext cx="484632" cy="256032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8229602" y="3481747"/>
            <a:ext cx="484632" cy="256032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8786447" y="3493473"/>
            <a:ext cx="484632" cy="2560320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653955" y="3354299"/>
            <a:ext cx="18288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187358" y="3342572"/>
            <a:ext cx="18288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726614" y="3341236"/>
            <a:ext cx="18288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195544" y="3348438"/>
            <a:ext cx="18288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9636367" y="3798276"/>
            <a:ext cx="2235833" cy="967154"/>
          </a:xfrm>
          <a:custGeom>
            <a:avLst/>
            <a:gdLst>
              <a:gd name="connsiteX0" fmla="*/ 0 w 2235833"/>
              <a:gd name="connsiteY0" fmla="*/ 0 h 967154"/>
              <a:gd name="connsiteX1" fmla="*/ 105508 w 2235833"/>
              <a:gd name="connsiteY1" fmla="*/ 140677 h 967154"/>
              <a:gd name="connsiteX2" fmla="*/ 228600 w 2235833"/>
              <a:gd name="connsiteY2" fmla="*/ 175846 h 967154"/>
              <a:gd name="connsiteX3" fmla="*/ 386861 w 2235833"/>
              <a:gd name="connsiteY3" fmla="*/ 228600 h 967154"/>
              <a:gd name="connsiteX4" fmla="*/ 474785 w 2235833"/>
              <a:gd name="connsiteY4" fmla="*/ 281354 h 967154"/>
              <a:gd name="connsiteX5" fmla="*/ 527538 w 2235833"/>
              <a:gd name="connsiteY5" fmla="*/ 298939 h 967154"/>
              <a:gd name="connsiteX6" fmla="*/ 615461 w 2235833"/>
              <a:gd name="connsiteY6" fmla="*/ 334108 h 967154"/>
              <a:gd name="connsiteX7" fmla="*/ 685800 w 2235833"/>
              <a:gd name="connsiteY7" fmla="*/ 404446 h 967154"/>
              <a:gd name="connsiteX8" fmla="*/ 773723 w 2235833"/>
              <a:gd name="connsiteY8" fmla="*/ 545123 h 967154"/>
              <a:gd name="connsiteX9" fmla="*/ 914400 w 2235833"/>
              <a:gd name="connsiteY9" fmla="*/ 685800 h 967154"/>
              <a:gd name="connsiteX10" fmla="*/ 967154 w 2235833"/>
              <a:gd name="connsiteY10" fmla="*/ 738554 h 967154"/>
              <a:gd name="connsiteX11" fmla="*/ 1019908 w 2235833"/>
              <a:gd name="connsiteY11" fmla="*/ 791308 h 967154"/>
              <a:gd name="connsiteX12" fmla="*/ 1125415 w 2235833"/>
              <a:gd name="connsiteY12" fmla="*/ 826477 h 967154"/>
              <a:gd name="connsiteX13" fmla="*/ 1178169 w 2235833"/>
              <a:gd name="connsiteY13" fmla="*/ 844062 h 967154"/>
              <a:gd name="connsiteX14" fmla="*/ 1354015 w 2235833"/>
              <a:gd name="connsiteY14" fmla="*/ 861646 h 967154"/>
              <a:gd name="connsiteX15" fmla="*/ 1424354 w 2235833"/>
              <a:gd name="connsiteY15" fmla="*/ 879231 h 967154"/>
              <a:gd name="connsiteX16" fmla="*/ 1512277 w 2235833"/>
              <a:gd name="connsiteY16" fmla="*/ 896816 h 967154"/>
              <a:gd name="connsiteX17" fmla="*/ 1565031 w 2235833"/>
              <a:gd name="connsiteY17" fmla="*/ 914400 h 967154"/>
              <a:gd name="connsiteX18" fmla="*/ 1617785 w 2235833"/>
              <a:gd name="connsiteY18" fmla="*/ 949569 h 967154"/>
              <a:gd name="connsiteX19" fmla="*/ 2233246 w 2235833"/>
              <a:gd name="connsiteY19" fmla="*/ 949569 h 967154"/>
              <a:gd name="connsiteX20" fmla="*/ 2233246 w 2235833"/>
              <a:gd name="connsiteY20" fmla="*/ 967154 h 96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35833" h="967154">
                <a:moveTo>
                  <a:pt x="0" y="0"/>
                </a:moveTo>
                <a:cubicBezTo>
                  <a:pt x="30310" y="50516"/>
                  <a:pt x="54227" y="106489"/>
                  <a:pt x="105508" y="140677"/>
                </a:cubicBezTo>
                <a:cubicBezTo>
                  <a:pt x="122447" y="151970"/>
                  <a:pt x="216870" y="171936"/>
                  <a:pt x="228600" y="175846"/>
                </a:cubicBezTo>
                <a:cubicBezTo>
                  <a:pt x="427256" y="242065"/>
                  <a:pt x="218299" y="186461"/>
                  <a:pt x="386861" y="228600"/>
                </a:cubicBezTo>
                <a:cubicBezTo>
                  <a:pt x="416169" y="246185"/>
                  <a:pt x="444215" y="266069"/>
                  <a:pt x="474785" y="281354"/>
                </a:cubicBezTo>
                <a:cubicBezTo>
                  <a:pt x="491364" y="289643"/>
                  <a:pt x="510183" y="292431"/>
                  <a:pt x="527538" y="298939"/>
                </a:cubicBezTo>
                <a:cubicBezTo>
                  <a:pt x="557093" y="310022"/>
                  <a:pt x="586153" y="322385"/>
                  <a:pt x="615461" y="334108"/>
                </a:cubicBezTo>
                <a:cubicBezTo>
                  <a:pt x="638907" y="357554"/>
                  <a:pt x="665905" y="377920"/>
                  <a:pt x="685800" y="404446"/>
                </a:cubicBezTo>
                <a:cubicBezTo>
                  <a:pt x="805589" y="564165"/>
                  <a:pt x="625287" y="383193"/>
                  <a:pt x="773723" y="545123"/>
                </a:cubicBezTo>
                <a:cubicBezTo>
                  <a:pt x="818534" y="594008"/>
                  <a:pt x="867508" y="638908"/>
                  <a:pt x="914400" y="685800"/>
                </a:cubicBezTo>
                <a:lnTo>
                  <a:pt x="967154" y="738554"/>
                </a:lnTo>
                <a:cubicBezTo>
                  <a:pt x="984739" y="756139"/>
                  <a:pt x="996316" y="783444"/>
                  <a:pt x="1019908" y="791308"/>
                </a:cubicBezTo>
                <a:lnTo>
                  <a:pt x="1125415" y="826477"/>
                </a:lnTo>
                <a:cubicBezTo>
                  <a:pt x="1143000" y="832339"/>
                  <a:pt x="1159725" y="842218"/>
                  <a:pt x="1178169" y="844062"/>
                </a:cubicBezTo>
                <a:lnTo>
                  <a:pt x="1354015" y="861646"/>
                </a:lnTo>
                <a:cubicBezTo>
                  <a:pt x="1377461" y="867508"/>
                  <a:pt x="1400762" y="873988"/>
                  <a:pt x="1424354" y="879231"/>
                </a:cubicBezTo>
                <a:cubicBezTo>
                  <a:pt x="1453530" y="885715"/>
                  <a:pt x="1483281" y="889567"/>
                  <a:pt x="1512277" y="896816"/>
                </a:cubicBezTo>
                <a:cubicBezTo>
                  <a:pt x="1530259" y="901312"/>
                  <a:pt x="1547446" y="908539"/>
                  <a:pt x="1565031" y="914400"/>
                </a:cubicBezTo>
                <a:cubicBezTo>
                  <a:pt x="1582616" y="926123"/>
                  <a:pt x="1596675" y="948564"/>
                  <a:pt x="1617785" y="949569"/>
                </a:cubicBezTo>
                <a:cubicBezTo>
                  <a:pt x="2287513" y="981461"/>
                  <a:pt x="1589321" y="873813"/>
                  <a:pt x="2233246" y="949569"/>
                </a:cubicBezTo>
                <a:cubicBezTo>
                  <a:pt x="2239068" y="950254"/>
                  <a:pt x="2233246" y="961292"/>
                  <a:pt x="2233246" y="9671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287000" y="3780692"/>
            <a:ext cx="1582615" cy="813648"/>
          </a:xfrm>
          <a:custGeom>
            <a:avLst/>
            <a:gdLst>
              <a:gd name="connsiteX0" fmla="*/ 0 w 1582615"/>
              <a:gd name="connsiteY0" fmla="*/ 0 h 813648"/>
              <a:gd name="connsiteX1" fmla="*/ 70338 w 1582615"/>
              <a:gd name="connsiteY1" fmla="*/ 87923 h 813648"/>
              <a:gd name="connsiteX2" fmla="*/ 123092 w 1582615"/>
              <a:gd name="connsiteY2" fmla="*/ 123093 h 813648"/>
              <a:gd name="connsiteX3" fmla="*/ 158262 w 1582615"/>
              <a:gd name="connsiteY3" fmla="*/ 175846 h 813648"/>
              <a:gd name="connsiteX4" fmla="*/ 246185 w 1582615"/>
              <a:gd name="connsiteY4" fmla="*/ 246185 h 813648"/>
              <a:gd name="connsiteX5" fmla="*/ 316523 w 1582615"/>
              <a:gd name="connsiteY5" fmla="*/ 263770 h 813648"/>
              <a:gd name="connsiteX6" fmla="*/ 369277 w 1582615"/>
              <a:gd name="connsiteY6" fmla="*/ 298939 h 813648"/>
              <a:gd name="connsiteX7" fmla="*/ 527538 w 1582615"/>
              <a:gd name="connsiteY7" fmla="*/ 369277 h 813648"/>
              <a:gd name="connsiteX8" fmla="*/ 597877 w 1582615"/>
              <a:gd name="connsiteY8" fmla="*/ 439616 h 813648"/>
              <a:gd name="connsiteX9" fmla="*/ 633046 w 1582615"/>
              <a:gd name="connsiteY9" fmla="*/ 492370 h 813648"/>
              <a:gd name="connsiteX10" fmla="*/ 703385 w 1582615"/>
              <a:gd name="connsiteY10" fmla="*/ 527539 h 813648"/>
              <a:gd name="connsiteX11" fmla="*/ 756138 w 1582615"/>
              <a:gd name="connsiteY11" fmla="*/ 562708 h 813648"/>
              <a:gd name="connsiteX12" fmla="*/ 791308 w 1582615"/>
              <a:gd name="connsiteY12" fmla="*/ 597877 h 813648"/>
              <a:gd name="connsiteX13" fmla="*/ 984738 w 1582615"/>
              <a:gd name="connsiteY13" fmla="*/ 650631 h 813648"/>
              <a:gd name="connsiteX14" fmla="*/ 1037492 w 1582615"/>
              <a:gd name="connsiteY14" fmla="*/ 685800 h 813648"/>
              <a:gd name="connsiteX15" fmla="*/ 1178169 w 1582615"/>
              <a:gd name="connsiteY15" fmla="*/ 720970 h 813648"/>
              <a:gd name="connsiteX16" fmla="*/ 1230923 w 1582615"/>
              <a:gd name="connsiteY16" fmla="*/ 738554 h 813648"/>
              <a:gd name="connsiteX17" fmla="*/ 1301262 w 1582615"/>
              <a:gd name="connsiteY17" fmla="*/ 756139 h 813648"/>
              <a:gd name="connsiteX18" fmla="*/ 1354015 w 1582615"/>
              <a:gd name="connsiteY18" fmla="*/ 791308 h 813648"/>
              <a:gd name="connsiteX19" fmla="*/ 1582615 w 1582615"/>
              <a:gd name="connsiteY19" fmla="*/ 808893 h 81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2615" h="813648">
                <a:moveTo>
                  <a:pt x="0" y="0"/>
                </a:moveTo>
                <a:cubicBezTo>
                  <a:pt x="23446" y="29308"/>
                  <a:pt x="43799" y="61384"/>
                  <a:pt x="70338" y="87923"/>
                </a:cubicBezTo>
                <a:cubicBezTo>
                  <a:pt x="85282" y="102867"/>
                  <a:pt x="108148" y="108149"/>
                  <a:pt x="123092" y="123093"/>
                </a:cubicBezTo>
                <a:cubicBezTo>
                  <a:pt x="138036" y="138037"/>
                  <a:pt x="145060" y="159343"/>
                  <a:pt x="158262" y="175846"/>
                </a:cubicBezTo>
                <a:cubicBezTo>
                  <a:pt x="177994" y="200510"/>
                  <a:pt x="218365" y="234262"/>
                  <a:pt x="246185" y="246185"/>
                </a:cubicBezTo>
                <a:cubicBezTo>
                  <a:pt x="268399" y="255705"/>
                  <a:pt x="293077" y="257908"/>
                  <a:pt x="316523" y="263770"/>
                </a:cubicBezTo>
                <a:cubicBezTo>
                  <a:pt x="334108" y="275493"/>
                  <a:pt x="349964" y="290356"/>
                  <a:pt x="369277" y="298939"/>
                </a:cubicBezTo>
                <a:cubicBezTo>
                  <a:pt x="460958" y="339686"/>
                  <a:pt x="463252" y="314174"/>
                  <a:pt x="527538" y="369277"/>
                </a:cubicBezTo>
                <a:cubicBezTo>
                  <a:pt x="552713" y="390856"/>
                  <a:pt x="579484" y="412027"/>
                  <a:pt x="597877" y="439616"/>
                </a:cubicBezTo>
                <a:cubicBezTo>
                  <a:pt x="609600" y="457201"/>
                  <a:pt x="616810" y="478840"/>
                  <a:pt x="633046" y="492370"/>
                </a:cubicBezTo>
                <a:cubicBezTo>
                  <a:pt x="653184" y="509152"/>
                  <a:pt x="680625" y="514533"/>
                  <a:pt x="703385" y="527539"/>
                </a:cubicBezTo>
                <a:cubicBezTo>
                  <a:pt x="721734" y="538024"/>
                  <a:pt x="739635" y="549506"/>
                  <a:pt x="756138" y="562708"/>
                </a:cubicBezTo>
                <a:cubicBezTo>
                  <a:pt x="769084" y="573065"/>
                  <a:pt x="776069" y="591346"/>
                  <a:pt x="791308" y="597877"/>
                </a:cubicBezTo>
                <a:cubicBezTo>
                  <a:pt x="883793" y="637513"/>
                  <a:pt x="890307" y="587677"/>
                  <a:pt x="984738" y="650631"/>
                </a:cubicBezTo>
                <a:cubicBezTo>
                  <a:pt x="1002323" y="662354"/>
                  <a:pt x="1018589" y="676349"/>
                  <a:pt x="1037492" y="685800"/>
                </a:cubicBezTo>
                <a:cubicBezTo>
                  <a:pt x="1077689" y="705898"/>
                  <a:pt x="1138038" y="710937"/>
                  <a:pt x="1178169" y="720970"/>
                </a:cubicBezTo>
                <a:cubicBezTo>
                  <a:pt x="1196151" y="725466"/>
                  <a:pt x="1213100" y="733462"/>
                  <a:pt x="1230923" y="738554"/>
                </a:cubicBezTo>
                <a:cubicBezTo>
                  <a:pt x="1254161" y="745193"/>
                  <a:pt x="1277816" y="750277"/>
                  <a:pt x="1301262" y="756139"/>
                </a:cubicBezTo>
                <a:cubicBezTo>
                  <a:pt x="1318846" y="767862"/>
                  <a:pt x="1335112" y="781857"/>
                  <a:pt x="1354015" y="791308"/>
                </a:cubicBezTo>
                <a:cubicBezTo>
                  <a:pt x="1426257" y="827429"/>
                  <a:pt x="1502453" y="808893"/>
                  <a:pt x="1582615" y="80889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832123" y="3815862"/>
            <a:ext cx="1002323" cy="527538"/>
          </a:xfrm>
          <a:custGeom>
            <a:avLst/>
            <a:gdLst>
              <a:gd name="connsiteX0" fmla="*/ 0 w 1002323"/>
              <a:gd name="connsiteY0" fmla="*/ 0 h 527538"/>
              <a:gd name="connsiteX1" fmla="*/ 140677 w 1002323"/>
              <a:gd name="connsiteY1" fmla="*/ 175846 h 527538"/>
              <a:gd name="connsiteX2" fmla="*/ 193431 w 1002323"/>
              <a:gd name="connsiteY2" fmla="*/ 193430 h 527538"/>
              <a:gd name="connsiteX3" fmla="*/ 246185 w 1002323"/>
              <a:gd name="connsiteY3" fmla="*/ 228600 h 527538"/>
              <a:gd name="connsiteX4" fmla="*/ 404446 w 1002323"/>
              <a:gd name="connsiteY4" fmla="*/ 263769 h 527538"/>
              <a:gd name="connsiteX5" fmla="*/ 457200 w 1002323"/>
              <a:gd name="connsiteY5" fmla="*/ 281353 h 527538"/>
              <a:gd name="connsiteX6" fmla="*/ 615462 w 1002323"/>
              <a:gd name="connsiteY6" fmla="*/ 351692 h 527538"/>
              <a:gd name="connsiteX7" fmla="*/ 756139 w 1002323"/>
              <a:gd name="connsiteY7" fmla="*/ 386861 h 527538"/>
              <a:gd name="connsiteX8" fmla="*/ 861646 w 1002323"/>
              <a:gd name="connsiteY8" fmla="*/ 457200 h 527538"/>
              <a:gd name="connsiteX9" fmla="*/ 914400 w 1002323"/>
              <a:gd name="connsiteY9" fmla="*/ 492369 h 527538"/>
              <a:gd name="connsiteX10" fmla="*/ 1002323 w 1002323"/>
              <a:gd name="connsiteY10" fmla="*/ 527538 h 52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2323" h="527538">
                <a:moveTo>
                  <a:pt x="0" y="0"/>
                </a:moveTo>
                <a:cubicBezTo>
                  <a:pt x="27862" y="46436"/>
                  <a:pt x="84632" y="157165"/>
                  <a:pt x="140677" y="175846"/>
                </a:cubicBezTo>
                <a:lnTo>
                  <a:pt x="193431" y="193430"/>
                </a:lnTo>
                <a:cubicBezTo>
                  <a:pt x="211016" y="205153"/>
                  <a:pt x="227282" y="219148"/>
                  <a:pt x="246185" y="228600"/>
                </a:cubicBezTo>
                <a:cubicBezTo>
                  <a:pt x="293683" y="252349"/>
                  <a:pt x="355829" y="252965"/>
                  <a:pt x="404446" y="263769"/>
                </a:cubicBezTo>
                <a:cubicBezTo>
                  <a:pt x="422540" y="267790"/>
                  <a:pt x="439615" y="275492"/>
                  <a:pt x="457200" y="281353"/>
                </a:cubicBezTo>
                <a:cubicBezTo>
                  <a:pt x="526484" y="327543"/>
                  <a:pt x="515015" y="326580"/>
                  <a:pt x="615462" y="351692"/>
                </a:cubicBezTo>
                <a:lnTo>
                  <a:pt x="756139" y="386861"/>
                </a:lnTo>
                <a:lnTo>
                  <a:pt x="861646" y="457200"/>
                </a:lnTo>
                <a:cubicBezTo>
                  <a:pt x="879231" y="468923"/>
                  <a:pt x="894350" y="485686"/>
                  <a:pt x="914400" y="492369"/>
                </a:cubicBezTo>
                <a:cubicBezTo>
                  <a:pt x="979588" y="514098"/>
                  <a:pt x="950575" y="501663"/>
                  <a:pt x="1002323" y="52753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218983" y="3798277"/>
            <a:ext cx="633046" cy="334108"/>
          </a:xfrm>
          <a:custGeom>
            <a:avLst/>
            <a:gdLst>
              <a:gd name="connsiteX0" fmla="*/ 0 w 633046"/>
              <a:gd name="connsiteY0" fmla="*/ 0 h 334108"/>
              <a:gd name="connsiteX1" fmla="*/ 17584 w 633046"/>
              <a:gd name="connsiteY1" fmla="*/ 87923 h 334108"/>
              <a:gd name="connsiteX2" fmla="*/ 52754 w 633046"/>
              <a:gd name="connsiteY2" fmla="*/ 123092 h 334108"/>
              <a:gd name="connsiteX3" fmla="*/ 123092 w 633046"/>
              <a:gd name="connsiteY3" fmla="*/ 158261 h 334108"/>
              <a:gd name="connsiteX4" fmla="*/ 246184 w 633046"/>
              <a:gd name="connsiteY4" fmla="*/ 193431 h 334108"/>
              <a:gd name="connsiteX5" fmla="*/ 298938 w 633046"/>
              <a:gd name="connsiteY5" fmla="*/ 228600 h 334108"/>
              <a:gd name="connsiteX6" fmla="*/ 369277 w 633046"/>
              <a:gd name="connsiteY6" fmla="*/ 246185 h 334108"/>
              <a:gd name="connsiteX7" fmla="*/ 457200 w 633046"/>
              <a:gd name="connsiteY7" fmla="*/ 281354 h 334108"/>
              <a:gd name="connsiteX8" fmla="*/ 633046 w 633046"/>
              <a:gd name="connsiteY8" fmla="*/ 316523 h 334108"/>
              <a:gd name="connsiteX9" fmla="*/ 580292 w 633046"/>
              <a:gd name="connsiteY9" fmla="*/ 334108 h 33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046" h="334108">
                <a:moveTo>
                  <a:pt x="0" y="0"/>
                </a:moveTo>
                <a:cubicBezTo>
                  <a:pt x="5861" y="29308"/>
                  <a:pt x="5810" y="60452"/>
                  <a:pt x="17584" y="87923"/>
                </a:cubicBezTo>
                <a:cubicBezTo>
                  <a:pt x="24115" y="103162"/>
                  <a:pt x="38959" y="113896"/>
                  <a:pt x="52754" y="123092"/>
                </a:cubicBezTo>
                <a:cubicBezTo>
                  <a:pt x="74565" y="137632"/>
                  <a:pt x="98548" y="149057"/>
                  <a:pt x="123092" y="158261"/>
                </a:cubicBezTo>
                <a:cubicBezTo>
                  <a:pt x="168167" y="175164"/>
                  <a:pt x="203671" y="172174"/>
                  <a:pt x="246184" y="193431"/>
                </a:cubicBezTo>
                <a:cubicBezTo>
                  <a:pt x="265087" y="202882"/>
                  <a:pt x="279513" y="220275"/>
                  <a:pt x="298938" y="228600"/>
                </a:cubicBezTo>
                <a:cubicBezTo>
                  <a:pt x="321152" y="238120"/>
                  <a:pt x="346349" y="238542"/>
                  <a:pt x="369277" y="246185"/>
                </a:cubicBezTo>
                <a:cubicBezTo>
                  <a:pt x="399222" y="256167"/>
                  <a:pt x="427254" y="271372"/>
                  <a:pt x="457200" y="281354"/>
                </a:cubicBezTo>
                <a:cubicBezTo>
                  <a:pt x="509660" y="298840"/>
                  <a:pt x="581106" y="307866"/>
                  <a:pt x="633046" y="316523"/>
                </a:cubicBezTo>
                <a:lnTo>
                  <a:pt x="580292" y="33410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74524" y="6049106"/>
            <a:ext cx="1994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imaging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9630517" y="6060826"/>
            <a:ext cx="18966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sensing</a:t>
            </a:r>
            <a:endParaRPr lang="en-US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98783" y="6004199"/>
            <a:ext cx="1518364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necrotic</a:t>
            </a:r>
            <a:endParaRPr lang="en-US" sz="32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716216" y="5546171"/>
            <a:ext cx="225895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proliferating</a:t>
            </a:r>
            <a:endParaRPr lang="en-US" sz="32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3098" y="5561256"/>
            <a:ext cx="162974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dormant</a:t>
            </a:r>
            <a:endParaRPr lang="en-US" sz="3200" i="1" dirty="0"/>
          </a:p>
        </p:txBody>
      </p:sp>
      <p:sp>
        <p:nvSpPr>
          <p:cNvPr id="44" name="Right Arrow 43"/>
          <p:cNvSpPr>
            <a:spLocks noChangeAspect="1"/>
          </p:cNvSpPr>
          <p:nvPr/>
        </p:nvSpPr>
        <p:spPr>
          <a:xfrm rot="3000000">
            <a:off x="7561384" y="1747280"/>
            <a:ext cx="1305548" cy="27934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>
            <a:spLocks noChangeAspect="1"/>
          </p:cNvSpPr>
          <p:nvPr/>
        </p:nvSpPr>
        <p:spPr>
          <a:xfrm rot="2400000">
            <a:off x="7326923" y="1987607"/>
            <a:ext cx="1305548" cy="27934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>
            <a:spLocks noChangeAspect="1"/>
          </p:cNvSpPr>
          <p:nvPr/>
        </p:nvSpPr>
        <p:spPr>
          <a:xfrm rot="1200000">
            <a:off x="6951784" y="2597204"/>
            <a:ext cx="1305548" cy="27934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>
            <a:spLocks noChangeAspect="1"/>
          </p:cNvSpPr>
          <p:nvPr/>
        </p:nvSpPr>
        <p:spPr>
          <a:xfrm rot="600000">
            <a:off x="6857998" y="2925448"/>
            <a:ext cx="1305548" cy="27934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>
            <a:spLocks noChangeAspect="1"/>
          </p:cNvSpPr>
          <p:nvPr/>
        </p:nvSpPr>
        <p:spPr>
          <a:xfrm rot="1800000">
            <a:off x="7115906" y="2286540"/>
            <a:ext cx="1305548" cy="27934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>
            <a:spLocks noChangeAspect="1"/>
          </p:cNvSpPr>
          <p:nvPr/>
        </p:nvSpPr>
        <p:spPr>
          <a:xfrm rot="3600000">
            <a:off x="7831014" y="1559709"/>
            <a:ext cx="1305548" cy="27934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ChangeAspect="1"/>
          </p:cNvCxnSpPr>
          <p:nvPr/>
        </p:nvCxnSpPr>
        <p:spPr>
          <a:xfrm rot="2700000">
            <a:off x="719804" y="4003516"/>
            <a:ext cx="1280160" cy="128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 noChangeAspect="1"/>
          </p:cNvCxnSpPr>
          <p:nvPr/>
        </p:nvCxnSpPr>
        <p:spPr>
          <a:xfrm rot="2700000">
            <a:off x="1818254" y="4246551"/>
            <a:ext cx="1463040" cy="146304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 noChangeAspect="1"/>
          </p:cNvCxnSpPr>
          <p:nvPr/>
        </p:nvCxnSpPr>
        <p:spPr>
          <a:xfrm rot="2700000">
            <a:off x="3810009" y="4443584"/>
            <a:ext cx="914400" cy="91440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13386" y="117065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391001" y="26770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13736" y="469344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2750877" y="3034627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56236" y="34332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038098" y="205575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41631" y="323978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94029" y="2618457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44313" y="405453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265480" y="259501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6975178" y="1088779"/>
            <a:ext cx="4659782" cy="4659782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079080" y="1573495"/>
            <a:ext cx="143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enter of </a:t>
            </a:r>
          </a:p>
          <a:p>
            <a:r>
              <a:rPr lang="en-US" sz="2400" dirty="0" smtClean="0"/>
              <a:t>symmetry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cxnSpLocks noChangeAspect="1"/>
          </p:cNvCxnSpPr>
          <p:nvPr/>
        </p:nvCxnSpPr>
        <p:spPr>
          <a:xfrm rot="2700000">
            <a:off x="8977523" y="2508277"/>
            <a:ext cx="640080" cy="64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1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2123.JPG"/>
          <p:cNvPicPr>
            <a:picLocks noChangeAspect="1"/>
          </p:cNvPicPr>
          <p:nvPr/>
        </p:nvPicPr>
        <p:blipFill>
          <a:blip r:embed="rId2" cstate="print"/>
          <a:srcRect l="35000" t="33333" r="16667" b="5556"/>
          <a:stretch>
            <a:fillRect/>
          </a:stretch>
        </p:blipFill>
        <p:spPr>
          <a:xfrm>
            <a:off x="385019" y="744074"/>
            <a:ext cx="4804201" cy="4707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577" y="597984"/>
            <a:ext cx="553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C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335579" y="749875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5</a:t>
            </a:r>
            <a:r>
              <a:rPr lang="en-US" sz="3600" dirty="0" smtClean="0"/>
              <a:t>00 </a:t>
            </a:r>
            <a:r>
              <a:rPr lang="en-US" sz="3600" dirty="0" smtClean="0">
                <a:latin typeface="Symbol" panose="05050102010706020507" pitchFamily="18" charset="2"/>
              </a:rPr>
              <a:t>m</a:t>
            </a:r>
            <a:r>
              <a:rPr lang="en-US" sz="3600" dirty="0" smtClean="0"/>
              <a:t>m</a:t>
            </a:r>
            <a:endParaRPr lang="en-US" sz="3600" dirty="0"/>
          </a:p>
        </p:txBody>
      </p:sp>
      <p:cxnSp>
        <p:nvCxnSpPr>
          <p:cNvPr id="9" name="Straight Connector 8"/>
          <p:cNvCxnSpPr>
            <a:cxnSpLocks noChangeAspect="1"/>
          </p:cNvCxnSpPr>
          <p:nvPr/>
        </p:nvCxnSpPr>
        <p:spPr>
          <a:xfrm rot="-2700000">
            <a:off x="3232748" y="615929"/>
            <a:ext cx="1554480" cy="15544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3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23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>Case Western Reserve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Miklos Gratzl</dc:creator>
  <cp:lastModifiedBy>Miklos Gratzl</cp:lastModifiedBy>
  <cp:revision>48</cp:revision>
  <dcterms:created xsi:type="dcterms:W3CDTF">2018-02-12T01:03:36Z</dcterms:created>
  <dcterms:modified xsi:type="dcterms:W3CDTF">2019-03-07T11:55:55Z</dcterms:modified>
</cp:coreProperties>
</file>