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403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207D-F063-49FD-B5BB-77B3FE9B6F9B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689C-2F0B-4C52-BF98-3C8E30F0A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47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207D-F063-49FD-B5BB-77B3FE9B6F9B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689C-2F0B-4C52-BF98-3C8E30F0A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5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207D-F063-49FD-B5BB-77B3FE9B6F9B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689C-2F0B-4C52-BF98-3C8E30F0A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59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207D-F063-49FD-B5BB-77B3FE9B6F9B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689C-2F0B-4C52-BF98-3C8E30F0A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19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207D-F063-49FD-B5BB-77B3FE9B6F9B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689C-2F0B-4C52-BF98-3C8E30F0A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61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207D-F063-49FD-B5BB-77B3FE9B6F9B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689C-2F0B-4C52-BF98-3C8E30F0A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55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207D-F063-49FD-B5BB-77B3FE9B6F9B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689C-2F0B-4C52-BF98-3C8E30F0A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19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207D-F063-49FD-B5BB-77B3FE9B6F9B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689C-2F0B-4C52-BF98-3C8E30F0A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36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207D-F063-49FD-B5BB-77B3FE9B6F9B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689C-2F0B-4C52-BF98-3C8E30F0A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4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207D-F063-49FD-B5BB-77B3FE9B6F9B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689C-2F0B-4C52-BF98-3C8E30F0A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56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207D-F063-49FD-B5BB-77B3FE9B6F9B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689C-2F0B-4C52-BF98-3C8E30F0A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28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207D-F063-49FD-B5BB-77B3FE9B6F9B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2689C-2F0B-4C52-BF98-3C8E30F0A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0924" r="16807"/>
          <a:stretch/>
        </p:blipFill>
        <p:spPr>
          <a:xfrm>
            <a:off x="243241" y="207737"/>
            <a:ext cx="6192688" cy="48487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2399904"/>
            <a:ext cx="2535811" cy="2232248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H="1">
            <a:off x="5269146" y="2278085"/>
            <a:ext cx="1062659" cy="5633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4498610" y="3939902"/>
            <a:ext cx="1873590" cy="8119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30625" y="278342"/>
            <a:ext cx="2362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Corsica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island</a:t>
            </a:r>
            <a:r>
              <a:rPr lang="fr-FR" sz="1400" dirty="0" smtClean="0">
                <a:solidFill>
                  <a:schemeClr val="bg1"/>
                </a:solidFill>
              </a:rPr>
              <a:t>: 35 km distance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78541" y="284649"/>
            <a:ext cx="283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Montecristo </a:t>
            </a:r>
            <a:r>
              <a:rPr lang="fr-FR" sz="1400" dirty="0" err="1" smtClean="0">
                <a:solidFill>
                  <a:schemeClr val="bg1"/>
                </a:solidFill>
              </a:rPr>
              <a:t>island</a:t>
            </a:r>
            <a:r>
              <a:rPr lang="fr-FR" sz="1400" dirty="0" smtClean="0">
                <a:solidFill>
                  <a:schemeClr val="bg1"/>
                </a:solidFill>
              </a:rPr>
              <a:t>: 28 km distance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rot="19595805">
            <a:off x="4510434" y="299539"/>
            <a:ext cx="801649" cy="54006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395536" y="2005265"/>
            <a:ext cx="4001199" cy="39464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2931347" y="2473670"/>
            <a:ext cx="2460466" cy="215848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83701" y="2005265"/>
            <a:ext cx="1008112" cy="468405"/>
          </a:xfrm>
          <a:prstGeom prst="rect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4139952" y="1164654"/>
            <a:ext cx="2191853" cy="460832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973"/>
          <a:stretch/>
        </p:blipFill>
        <p:spPr>
          <a:xfrm>
            <a:off x="6541616" y="3457377"/>
            <a:ext cx="2254298" cy="141863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444"/>
          <a:stretch/>
        </p:blipFill>
        <p:spPr>
          <a:xfrm>
            <a:off x="6541616" y="1791043"/>
            <a:ext cx="2254298" cy="142878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063"/>
          <a:stretch/>
        </p:blipFill>
        <p:spPr>
          <a:xfrm>
            <a:off x="6541616" y="127557"/>
            <a:ext cx="2254298" cy="1436081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7033527" y="109830"/>
            <a:ext cx="1270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Burst</a:t>
            </a:r>
            <a:r>
              <a:rPr lang="fr-FR" sz="1600" dirty="0" smtClean="0"/>
              <a:t> 3: glide</a:t>
            </a:r>
          </a:p>
          <a:p>
            <a:pPr algn="ctr"/>
            <a:r>
              <a:rPr lang="fr-FR" sz="1600" dirty="0" smtClean="0"/>
              <a:t>698 m </a:t>
            </a:r>
            <a:r>
              <a:rPr lang="fr-FR" sz="1600" dirty="0" err="1" smtClean="0"/>
              <a:t>asl</a:t>
            </a:r>
            <a:endParaRPr lang="fr-FR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6848854" y="1670253"/>
            <a:ext cx="1692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Burst</a:t>
            </a:r>
            <a:r>
              <a:rPr lang="fr-FR" sz="1600" dirty="0" smtClean="0"/>
              <a:t> 2: </a:t>
            </a:r>
            <a:r>
              <a:rPr lang="fr-FR" sz="1600" dirty="0" err="1" smtClean="0"/>
              <a:t>soar</a:t>
            </a:r>
            <a:r>
              <a:rPr lang="fr-FR" sz="1600" dirty="0" smtClean="0"/>
              <a:t>-glide</a:t>
            </a:r>
          </a:p>
          <a:p>
            <a:pPr algn="ctr"/>
            <a:r>
              <a:rPr lang="fr-FR" sz="1600" dirty="0" smtClean="0"/>
              <a:t>703 m </a:t>
            </a:r>
            <a:r>
              <a:rPr lang="fr-FR" sz="1600" dirty="0" err="1" smtClean="0"/>
              <a:t>asl</a:t>
            </a:r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7088915" y="3230954"/>
            <a:ext cx="1185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Burst</a:t>
            </a:r>
            <a:r>
              <a:rPr lang="fr-FR" sz="1600" dirty="0" smtClean="0"/>
              <a:t> 1: </a:t>
            </a:r>
            <a:r>
              <a:rPr lang="fr-FR" sz="1600" dirty="0" err="1" smtClean="0"/>
              <a:t>flap</a:t>
            </a:r>
            <a:endParaRPr lang="fr-FR" sz="1600" dirty="0" smtClean="0"/>
          </a:p>
          <a:p>
            <a:pPr algn="ctr"/>
            <a:r>
              <a:rPr lang="fr-FR" sz="1600" dirty="0" smtClean="0"/>
              <a:t>2 m </a:t>
            </a:r>
            <a:r>
              <a:rPr lang="fr-FR" sz="1600" dirty="0" err="1" smtClean="0"/>
              <a:t>asl</a:t>
            </a:r>
            <a:endParaRPr lang="fr-FR" sz="16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538842" y="1507746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12:02:44</a:t>
            </a:r>
            <a:endParaRPr lang="fr-FR" sz="1000" dirty="0"/>
          </a:p>
        </p:txBody>
      </p:sp>
      <p:sp>
        <p:nvSpPr>
          <p:cNvPr id="36" name="ZoneTexte 35"/>
          <p:cNvSpPr txBox="1"/>
          <p:nvPr/>
        </p:nvSpPr>
        <p:spPr>
          <a:xfrm>
            <a:off x="8242136" y="1507746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12:03:44</a:t>
            </a:r>
            <a:endParaRPr lang="fr-FR" sz="1000" dirty="0"/>
          </a:p>
        </p:txBody>
      </p:sp>
      <p:sp>
        <p:nvSpPr>
          <p:cNvPr id="37" name="ZoneTexte 36"/>
          <p:cNvSpPr txBox="1"/>
          <p:nvPr/>
        </p:nvSpPr>
        <p:spPr>
          <a:xfrm>
            <a:off x="6531093" y="316813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11:56:33</a:t>
            </a:r>
            <a:endParaRPr lang="fr-FR" sz="1000" dirty="0"/>
          </a:p>
        </p:txBody>
      </p:sp>
      <p:sp>
        <p:nvSpPr>
          <p:cNvPr id="38" name="ZoneTexte 37"/>
          <p:cNvSpPr txBox="1"/>
          <p:nvPr/>
        </p:nvSpPr>
        <p:spPr>
          <a:xfrm>
            <a:off x="8234387" y="316813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11:57:33</a:t>
            </a:r>
            <a:endParaRPr lang="fr-FR" sz="1000" dirty="0"/>
          </a:p>
        </p:txBody>
      </p:sp>
      <p:sp>
        <p:nvSpPr>
          <p:cNvPr id="39" name="ZoneTexte 38"/>
          <p:cNvSpPr txBox="1"/>
          <p:nvPr/>
        </p:nvSpPr>
        <p:spPr>
          <a:xfrm>
            <a:off x="6516216" y="4832237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11:50:22</a:t>
            </a:r>
            <a:endParaRPr lang="fr-FR" sz="1000" dirty="0"/>
          </a:p>
        </p:txBody>
      </p:sp>
      <p:sp>
        <p:nvSpPr>
          <p:cNvPr id="40" name="ZoneTexte 39"/>
          <p:cNvSpPr txBox="1"/>
          <p:nvPr/>
        </p:nvSpPr>
        <p:spPr>
          <a:xfrm>
            <a:off x="8219510" y="4832237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11:51:22</a:t>
            </a:r>
            <a:endParaRPr lang="fr-FR" sz="1000"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57241" flipH="1">
            <a:off x="1745558" y="546219"/>
            <a:ext cx="2170048" cy="14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39</Words>
  <Application>Microsoft Office PowerPoint</Application>
  <PresentationFormat>Affichage à l'écran (16:9)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DURIEZ</dc:creator>
  <cp:lastModifiedBy>Olivier DURIEZ</cp:lastModifiedBy>
  <cp:revision>15</cp:revision>
  <dcterms:created xsi:type="dcterms:W3CDTF">2018-03-14T01:14:05Z</dcterms:created>
  <dcterms:modified xsi:type="dcterms:W3CDTF">2018-11-09T21:26:19Z</dcterms:modified>
</cp:coreProperties>
</file>