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5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7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0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9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8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5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8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759AE-BD15-448F-852F-0F615CC4788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AB31-CD5E-47E2-8C88-1E639FC48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1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322695"/>
              </p:ext>
            </p:extLst>
          </p:nvPr>
        </p:nvGraphicFramePr>
        <p:xfrm>
          <a:off x="87313" y="749300"/>
          <a:ext cx="11469687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rism 6" r:id="rId3" imgW="7988891" imgH="2781109" progId="Prism6.Document">
                  <p:embed/>
                </p:oleObj>
              </mc:Choice>
              <mc:Fallback>
                <p:oleObj name="Prism 6" r:id="rId3" imgW="7988891" imgH="2781109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313" y="749300"/>
                        <a:ext cx="11469687" cy="3995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491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GraphPad Prism 6 Project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 Buchwalter</dc:creator>
  <cp:lastModifiedBy>oxy4</cp:lastModifiedBy>
  <cp:revision>4</cp:revision>
  <dcterms:created xsi:type="dcterms:W3CDTF">2018-08-08T19:51:15Z</dcterms:created>
  <dcterms:modified xsi:type="dcterms:W3CDTF">2018-08-20T19:29:10Z</dcterms:modified>
</cp:coreProperties>
</file>